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1354" r:id="rId3"/>
    <p:sldId id="1209" r:id="rId4"/>
    <p:sldId id="1363" r:id="rId5"/>
    <p:sldId id="1364" r:id="rId6"/>
    <p:sldId id="1336" r:id="rId7"/>
    <p:sldId id="1337" r:id="rId8"/>
    <p:sldId id="1371" r:id="rId9"/>
    <p:sldId id="1372" r:id="rId10"/>
    <p:sldId id="1373" r:id="rId11"/>
    <p:sldId id="1340" r:id="rId12"/>
    <p:sldId id="1374" r:id="rId13"/>
    <p:sldId id="1377" r:id="rId14"/>
    <p:sldId id="1378" r:id="rId15"/>
    <p:sldId id="1415" r:id="rId16"/>
    <p:sldId id="1395" r:id="rId17"/>
    <p:sldId id="1397" r:id="rId18"/>
    <p:sldId id="1406" r:id="rId19"/>
    <p:sldId id="1409" r:id="rId20"/>
    <p:sldId id="1410" r:id="rId21"/>
    <p:sldId id="1411" r:id="rId22"/>
    <p:sldId id="1417" r:id="rId23"/>
    <p:sldId id="1416" r:id="rId24"/>
    <p:sldId id="1414" r:id="rId25"/>
    <p:sldId id="1408" r:id="rId26"/>
    <p:sldId id="1420" r:id="rId27"/>
    <p:sldId id="1318" r:id="rId28"/>
    <p:sldId id="1320" r:id="rId29"/>
    <p:sldId id="1366" r:id="rId30"/>
    <p:sldId id="1391" r:id="rId31"/>
    <p:sldId id="1348" r:id="rId32"/>
    <p:sldId id="1421" r:id="rId33"/>
    <p:sldId id="1350" r:id="rId34"/>
    <p:sldId id="1351" r:id="rId35"/>
    <p:sldId id="1422" r:id="rId36"/>
    <p:sldId id="1353" r:id="rId37"/>
    <p:sldId id="1418" r:id="rId38"/>
    <p:sldId id="1419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92279"/>
  </p:normalViewPr>
  <p:slideViewPr>
    <p:cSldViewPr snapToGrid="0" snapToObjects="1"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 snapToObjects="1">
      <p:cViewPr varScale="1">
        <p:scale>
          <a:sx n="69" d="100"/>
          <a:sy n="69" d="100"/>
        </p:scale>
        <p:origin x="27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49533-195C-4BBF-B3B1-856779CFA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0C9A3-6846-4382-9EB2-6D87731EB3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624A-1D50-40FF-BFA7-5F72067F7774}" type="datetimeFigureOut">
              <a:rPr lang="en-AU" smtClean="0"/>
              <a:t>29/10/2018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6FC3-89B1-4BEE-83EC-2749C339E3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AEA6-0876-480D-9C58-DF9A72A04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B612-2E77-4639-9850-3D55F6A3F7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74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0B5F-A30A-AA41-9E33-6069E8A8C150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1C1F-8BA9-7A4A-8917-3E8D34137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4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9EFC-5C1D-3845-92D2-420A7D8273FB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F49A-330C-6B4E-9FA4-08AE55CAE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126D-ADCD-7B43-99D5-98EE9FB8C34D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F6-F81B-D44A-B26A-C76274483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88BC-6FD0-4B47-8B70-BB55E131CC23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DA0F-9A92-BF4B-A5BF-2F1F1178F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EB3DC-CC50-4CC1-8F62-7D075BCB98A8}"/>
              </a:ext>
            </a:extLst>
          </p:cNvPr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401B-4060-C644-B3D8-1276FC1469B3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CDB-24E6-D741-A511-513AB1AE5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E105-312E-7042-AD18-285BAA926BA0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8F53-793A-D642-80CF-1021CCA07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EF6-A317-E34C-83E1-CDDFE64AF9D7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4BF3-C6C7-F742-8781-A068C191D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5AEB-9F17-D346-AA37-0075CC7E83CE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5691-1E3B-494D-A695-4672D9C22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EB86-4F81-6146-87D8-EF3D08E94C8C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ABF8-BA7F-B048-91D2-D08869474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5924-D506-CA4E-8B9C-E04F11C8F891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025F-B7DB-DF42-8933-4A4380A3C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52D0-D15E-9346-B2A4-55071B2CC493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9CA-3C9D-2B41-AAC8-B996C175F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A64E6-8A9D-D840-9105-2D79BD912257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F5F2C-6492-0E4A-A19C-9B2501966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3E742D-4E95-4AE6-A2C6-7908A62184BA}"/>
              </a:ext>
            </a:extLst>
          </p:cNvPr>
          <p:cNvSpPr/>
          <p:nvPr/>
        </p:nvSpPr>
        <p:spPr>
          <a:xfrm>
            <a:off x="925029" y="898229"/>
            <a:ext cx="73292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Copyright warning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Sharing, copying, reproduction or distribution of this presentation in any form or by any means is strictly prohibited.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Permission to use this PowerPoint presentation is granted only to schools which have purchased the </a:t>
            </a:r>
            <a:r>
              <a:rPr lang="en-AU" sz="2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InitiaLit</a:t>
            </a: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–1 program in its entirety and which have completed the associated training with MultiLit Pty Ltd. All other conditions of sale must also be complied with.</a:t>
            </a:r>
            <a:endParaRPr lang="en-A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22" r="52524"/>
          <a:stretch/>
        </p:blipFill>
        <p:spPr>
          <a:xfrm>
            <a:off x="2350431" y="3020726"/>
            <a:ext cx="2115351" cy="1308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7476" r="2930"/>
          <a:stretch/>
        </p:blipFill>
        <p:spPr>
          <a:xfrm>
            <a:off x="3408107" y="3020727"/>
            <a:ext cx="2318252" cy="1308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99" y="3305711"/>
            <a:ext cx="1669761" cy="1629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77" y="3029377"/>
            <a:ext cx="1293032" cy="19060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222" r="52524"/>
          <a:stretch/>
        </p:blipFill>
        <p:spPr>
          <a:xfrm>
            <a:off x="3509557" y="993559"/>
            <a:ext cx="2115351" cy="1308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6C49CE-BED5-47CE-85EE-E219CB28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8 </a:t>
            </a:r>
          </a:p>
        </p:txBody>
      </p:sp>
    </p:spTree>
    <p:extLst>
      <p:ext uri="{BB962C8B-B14F-4D97-AF65-F5344CB8AC3E}">
        <p14:creationId xmlns:p14="http://schemas.microsoft.com/office/powerpoint/2010/main" val="37465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7 L 0.11562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75344" y="2975342"/>
            <a:ext cx="67354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Reading and spelling tricky words – saw, friend,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50C32-3F16-4763-A8EE-2332A474F3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0" y="3157419"/>
            <a:ext cx="981075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1" y="3344640"/>
            <a:ext cx="3596641" cy="13822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4805AB-9D17-44E2-8DC2-A5B43DD3E34E}"/>
              </a:ext>
            </a:extLst>
          </p:cNvPr>
          <p:cNvCxnSpPr>
            <a:cxnSpLocks/>
          </p:cNvCxnSpPr>
          <p:nvPr/>
        </p:nvCxnSpPr>
        <p:spPr>
          <a:xfrm>
            <a:off x="3657044" y="5039772"/>
            <a:ext cx="2634028" cy="0"/>
          </a:xfrm>
          <a:prstGeom prst="line">
            <a:avLst/>
          </a:prstGeom>
          <a:ln w="1079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42A10D-5C6D-4D0D-99AD-5B8CE3652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0"/>
            <a:ext cx="7971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Reading and spelling tricky words – saw, friend,</a:t>
            </a:r>
          </a:p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school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8 </a:t>
            </a:r>
          </a:p>
        </p:txBody>
      </p:sp>
    </p:spTree>
    <p:extLst>
      <p:ext uri="{BB962C8B-B14F-4D97-AF65-F5344CB8AC3E}">
        <p14:creationId xmlns:p14="http://schemas.microsoft.com/office/powerpoint/2010/main" val="401649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1" y="2192057"/>
            <a:ext cx="5803225" cy="2514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DBE30-C945-4185-AAF7-2EFA9F215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0"/>
            <a:ext cx="7971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Reading and spelling tricky words – saw, friend,</a:t>
            </a:r>
          </a:p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school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9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39D71E-9712-48C6-997B-7EBA31E92464}"/>
              </a:ext>
            </a:extLst>
          </p:cNvPr>
          <p:cNvCxnSpPr>
            <a:cxnSpLocks/>
          </p:cNvCxnSpPr>
          <p:nvPr/>
        </p:nvCxnSpPr>
        <p:spPr>
          <a:xfrm>
            <a:off x="2559764" y="5056440"/>
            <a:ext cx="2048812" cy="0"/>
          </a:xfrm>
          <a:prstGeom prst="line">
            <a:avLst/>
          </a:prstGeom>
          <a:ln w="1079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5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084388"/>
            <a:ext cx="5730240" cy="26418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96484-9926-462C-AF6D-AE757B3CDA26}"/>
              </a:ext>
            </a:extLst>
          </p:cNvPr>
          <p:cNvCxnSpPr>
            <a:cxnSpLocks/>
          </p:cNvCxnSpPr>
          <p:nvPr/>
        </p:nvCxnSpPr>
        <p:spPr>
          <a:xfrm>
            <a:off x="3499104" y="5056440"/>
            <a:ext cx="682752" cy="0"/>
          </a:xfrm>
          <a:prstGeom prst="line">
            <a:avLst/>
          </a:prstGeom>
          <a:ln w="1079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1" y="3344640"/>
            <a:ext cx="3596641" cy="1382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24FB1-2539-4630-9CF2-F6AA6AC8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-976"/>
            <a:ext cx="7806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Reading and spelling tricky words – saw, friend,</a:t>
            </a:r>
          </a:p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school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Final review for reading – Set 3 and 4 (‘saw’, ‘school’, ‘friend’ only)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10</a:t>
            </a:r>
          </a:p>
        </p:txBody>
      </p:sp>
    </p:spTree>
    <p:extLst>
      <p:ext uri="{BB962C8B-B14F-4D97-AF65-F5344CB8AC3E}">
        <p14:creationId xmlns:p14="http://schemas.microsoft.com/office/powerpoint/2010/main" val="168957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88" y="2137987"/>
            <a:ext cx="3925824" cy="25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672" y="3282070"/>
            <a:ext cx="4462272" cy="14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4005F-E080-451A-9C37-36E58693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4" y="2112209"/>
            <a:ext cx="5547360" cy="25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6CF1E-405A-4C06-811A-D023C3015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93"/>
          <a:stretch/>
        </p:blipFill>
        <p:spPr>
          <a:xfrm>
            <a:off x="1633727" y="2172004"/>
            <a:ext cx="5876545" cy="25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5984" y="633550"/>
            <a:ext cx="7772400" cy="1470025"/>
          </a:xfrm>
        </p:spPr>
        <p:txBody>
          <a:bodyPr/>
          <a:lstStyle/>
          <a:p>
            <a:r>
              <a:rPr lang="en-US" sz="6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6" y="2726220"/>
            <a:ext cx="897756" cy="89775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47407" y="4689258"/>
            <a:ext cx="8889554" cy="12475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Lesson 21: Introduction to nouns</a:t>
            </a:r>
          </a:p>
        </p:txBody>
      </p:sp>
    </p:spTree>
    <p:extLst>
      <p:ext uri="{BB962C8B-B14F-4D97-AF65-F5344CB8AC3E}">
        <p14:creationId xmlns:p14="http://schemas.microsoft.com/office/powerpoint/2010/main" val="126795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24" y="2065450"/>
            <a:ext cx="4932957" cy="26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E045C-8601-4CCE-9CEB-2610423C2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15"/>
          <a:stretch/>
        </p:blipFill>
        <p:spPr>
          <a:xfrm>
            <a:off x="2121408" y="3282614"/>
            <a:ext cx="4754880" cy="14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0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084388"/>
            <a:ext cx="5730240" cy="26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1" y="2192057"/>
            <a:ext cx="5803225" cy="2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92" y="3326718"/>
            <a:ext cx="3401568" cy="13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80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82" y="2079902"/>
            <a:ext cx="4647414" cy="26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42FB5-D899-4C9E-BD7D-6A2CD4092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7329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Reading and spelling tricky words – saw, friend,</a:t>
            </a:r>
          </a:p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school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11</a:t>
            </a:r>
          </a:p>
        </p:txBody>
      </p:sp>
    </p:spTree>
    <p:extLst>
      <p:ext uri="{BB962C8B-B14F-4D97-AF65-F5344CB8AC3E}">
        <p14:creationId xmlns:p14="http://schemas.microsoft.com/office/powerpoint/2010/main" val="2048297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69193" y="2971573"/>
            <a:ext cx="6503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77A7D-7E15-4596-8DDF-7A0876511A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3" y="2889693"/>
            <a:ext cx="885825" cy="7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7650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47384-6DF9-45AB-9241-D529DD15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0" y="1190760"/>
            <a:ext cx="2329406" cy="232940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CDD5A-FB6E-4420-87A2-40FD4683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94" y="1190760"/>
            <a:ext cx="2329406" cy="23388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6D00C-784B-41C5-BA29-14A1CFEDB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10" y="4004016"/>
            <a:ext cx="2329406" cy="233254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2C402-9E3B-4733-BA1D-F4DF7971E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05" y="4004016"/>
            <a:ext cx="2321395" cy="232764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2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7650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4 –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47384-6DF9-45AB-9241-D529DD15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0" y="1190760"/>
            <a:ext cx="2329406" cy="232940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CDD5A-FB6E-4420-87A2-40FD4683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94" y="1190760"/>
            <a:ext cx="2329406" cy="23388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6D00C-784B-41C5-BA29-14A1CFEDB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10" y="4004016"/>
            <a:ext cx="2329406" cy="233254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2C402-9E3B-4733-BA1D-F4DF7971E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05" y="4004016"/>
            <a:ext cx="2321395" cy="232764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8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62392" y="2946737"/>
            <a:ext cx="3841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04" y="2946737"/>
            <a:ext cx="707986" cy="6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63" y="3446756"/>
            <a:ext cx="2859571" cy="917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95385-1216-42CF-A7DC-929FFF81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8452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109632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7650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7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F1B65-0E3C-4B68-B9F4-C94DF672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0" y="1190760"/>
            <a:ext cx="2329406" cy="232940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0D82A-0205-4971-B16A-22E04471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94" y="1190760"/>
            <a:ext cx="2329406" cy="23388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424D3-F096-4406-8367-B4ECEFDE8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10" y="4004016"/>
            <a:ext cx="2329406" cy="233254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ABD82-CB54-4FEE-AB58-ACD4B1277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05" y="4004016"/>
            <a:ext cx="2321395" cy="232764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B52A1-9D3A-4C08-BE1E-8CFA45B0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8 – 12</a:t>
            </a:r>
          </a:p>
        </p:txBody>
      </p:sp>
    </p:spTree>
    <p:extLst>
      <p:ext uri="{BB962C8B-B14F-4D97-AF65-F5344CB8AC3E}">
        <p14:creationId xmlns:p14="http://schemas.microsoft.com/office/powerpoint/2010/main" val="1793746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F2D75-4C57-4434-8A6E-3A928119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73" y="2887129"/>
            <a:ext cx="3472405" cy="10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01940-A32D-4263-9C8E-BB03DAEB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77343"/>
            <a:ext cx="7153154" cy="418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CC955-8954-4FA5-9273-DA31CC3D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14</a:t>
            </a:r>
          </a:p>
        </p:txBody>
      </p:sp>
    </p:spTree>
    <p:extLst>
      <p:ext uri="{BB962C8B-B14F-4D97-AF65-F5344CB8AC3E}">
        <p14:creationId xmlns:p14="http://schemas.microsoft.com/office/powerpoint/2010/main" val="3458852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96738-1B8E-43BE-AA6C-C7957C23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Introduction to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15</a:t>
            </a:r>
          </a:p>
        </p:txBody>
      </p:sp>
    </p:spTree>
    <p:extLst>
      <p:ext uri="{BB962C8B-B14F-4D97-AF65-F5344CB8AC3E}">
        <p14:creationId xmlns:p14="http://schemas.microsoft.com/office/powerpoint/2010/main" val="3733518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75416" y="2971573"/>
            <a:ext cx="56124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02412-DE84-4F71-A733-67ED08E6C1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85" y="2789606"/>
            <a:ext cx="590550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8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539" y="2154321"/>
            <a:ext cx="4723753" cy="176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539" y="4182442"/>
            <a:ext cx="5861395" cy="1597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6E926-853A-4713-8225-3D57391619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30" y="910806"/>
            <a:ext cx="590550" cy="735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72B4F-0E49-48A9-8457-AD9BA483261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5540315"/>
            <a:ext cx="590550" cy="735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B2359-F8E7-4AEF-A419-16613AC8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4"/>
            <a:ext cx="747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 </a:t>
            </a:r>
          </a:p>
        </p:txBody>
      </p:sp>
      <p:pic>
        <p:nvPicPr>
          <p:cNvPr id="4" name="Lesson 21_nouns">
            <a:hlinkClick r:id="" action="ppaction://media"/>
            <a:extLst>
              <a:ext uri="{FF2B5EF4-FFF2-40B4-BE49-F238E27FC236}">
                <a16:creationId xmlns:a16="http://schemas.microsoft.com/office/drawing/2014/main" id="{E8BCF442-4DE7-4592-9192-68AB1716C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6765" y="747509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CA4B0A-786D-4A31-ADA6-E2C0D242A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737" y="450519"/>
            <a:ext cx="1109897" cy="966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3D4D6-2148-427A-8742-2DE9554C5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8724" y="5947194"/>
            <a:ext cx="713666" cy="3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CD0FDC-1929-46FD-95DE-DBEFA588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39" y="2154321"/>
            <a:ext cx="4723753" cy="1767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319E9-1EFF-4234-BE7C-F18C1EF0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39" y="4200358"/>
            <a:ext cx="5432435" cy="1428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924F8-2F2F-4BFA-BD5F-2A513C53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4"/>
            <a:ext cx="747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2 –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DA7308-99CA-4E23-B930-4918199F38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30" y="910806"/>
            <a:ext cx="590550" cy="735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9E5FC6-A371-48F7-B08A-173852C5F6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5540315"/>
            <a:ext cx="590550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EF45F-E134-4D43-BA56-DAE37863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3" y="2801002"/>
            <a:ext cx="6815835" cy="1339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1C883-7E25-4F4C-81A8-8BC3B1CA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  </a:t>
            </a:r>
          </a:p>
        </p:txBody>
      </p:sp>
    </p:spTree>
    <p:extLst>
      <p:ext uri="{BB962C8B-B14F-4D97-AF65-F5344CB8AC3E}">
        <p14:creationId xmlns:p14="http://schemas.microsoft.com/office/powerpoint/2010/main" val="351474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8BED1-14AA-4AF8-A0B3-29C997AF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9" y="1867675"/>
            <a:ext cx="7238944" cy="3850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93758-EB15-4DBB-AD8D-D5CE426CE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2  </a:t>
            </a:r>
          </a:p>
        </p:txBody>
      </p:sp>
    </p:spTree>
    <p:extLst>
      <p:ext uri="{BB962C8B-B14F-4D97-AF65-F5344CB8AC3E}">
        <p14:creationId xmlns:p14="http://schemas.microsoft.com/office/powerpoint/2010/main" val="349377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2A6F2-2FD1-45EC-9A7E-F9CAD4E5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3" y="2801002"/>
            <a:ext cx="6815835" cy="1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ED6EE6-364C-411F-AD0D-53B4EF5C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F3348-EB5A-4CBF-91B9-63D5D5E6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9" y="1867675"/>
            <a:ext cx="7238944" cy="38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F215C-F5C8-4C81-9C30-8A925060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86" y="991354"/>
            <a:ext cx="2033120" cy="128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1076D-C500-4923-977C-82B60896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5 </a:t>
            </a:r>
          </a:p>
        </p:txBody>
      </p:sp>
    </p:spTree>
    <p:extLst>
      <p:ext uri="{BB962C8B-B14F-4D97-AF65-F5344CB8AC3E}">
        <p14:creationId xmlns:p14="http://schemas.microsoft.com/office/powerpoint/2010/main" val="159441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BF215C-F5C8-4C81-9C30-8A925060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19" y="3043170"/>
            <a:ext cx="2033120" cy="1283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E8ADF-AF48-4912-B6E9-9DB7879B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652" y="3095110"/>
            <a:ext cx="2286654" cy="1845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6BE8D-9409-4968-B3A9-67DC38C50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11" y="3686414"/>
            <a:ext cx="1490072" cy="1253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59FCC-EDA5-4ECA-97A1-645AE37F4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375" y="3089854"/>
            <a:ext cx="2163121" cy="18503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BF215C-F5C8-4C81-9C30-8A925060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86" y="991354"/>
            <a:ext cx="2033120" cy="1283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AC1FD-C860-4CB3-9ADD-8BDABE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6 – 7 </a:t>
            </a:r>
          </a:p>
        </p:txBody>
      </p:sp>
    </p:spTree>
    <p:extLst>
      <p:ext uri="{BB962C8B-B14F-4D97-AF65-F5344CB8AC3E}">
        <p14:creationId xmlns:p14="http://schemas.microsoft.com/office/powerpoint/2010/main" val="29179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7037E-7 L 0.1331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initial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10738</TotalTime>
  <Words>338</Words>
  <Application>Microsoft Office PowerPoint</Application>
  <PresentationFormat>On-screen Show (4:3)</PresentationFormat>
  <Paragraphs>66</Paragraphs>
  <Slides>38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Helvetica</vt:lpstr>
      <vt:lpstr>PPT initialit template</vt:lpstr>
      <vt:lpstr>PowerPoint Presentation</vt:lpstr>
      <vt:lpstr>InitiaLit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Glenn</dc:creator>
  <cp:lastModifiedBy>Alison Folland</cp:lastModifiedBy>
  <cp:revision>735</cp:revision>
  <cp:lastPrinted>2017-09-18T02:26:38Z</cp:lastPrinted>
  <dcterms:created xsi:type="dcterms:W3CDTF">2015-12-15T03:27:33Z</dcterms:created>
  <dcterms:modified xsi:type="dcterms:W3CDTF">2018-10-29T03:13:59Z</dcterms:modified>
</cp:coreProperties>
</file>