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1313" r:id="rId3"/>
    <p:sldId id="1209" r:id="rId4"/>
    <p:sldId id="1356" r:id="rId5"/>
    <p:sldId id="1357" r:id="rId6"/>
    <p:sldId id="1358" r:id="rId7"/>
    <p:sldId id="1359" r:id="rId8"/>
    <p:sldId id="1360" r:id="rId9"/>
    <p:sldId id="1361" r:id="rId10"/>
    <p:sldId id="1362" r:id="rId11"/>
    <p:sldId id="1363" r:id="rId12"/>
    <p:sldId id="1364" r:id="rId13"/>
    <p:sldId id="1365" r:id="rId14"/>
    <p:sldId id="1366" r:id="rId15"/>
    <p:sldId id="1367" r:id="rId16"/>
    <p:sldId id="1368" r:id="rId17"/>
    <p:sldId id="1284" r:id="rId18"/>
    <p:sldId id="1285" r:id="rId19"/>
    <p:sldId id="3857" r:id="rId20"/>
    <p:sldId id="3856" r:id="rId21"/>
    <p:sldId id="1288" r:id="rId22"/>
    <p:sldId id="1289" r:id="rId23"/>
    <p:sldId id="1290" r:id="rId24"/>
    <p:sldId id="1291" r:id="rId25"/>
    <p:sldId id="1292" r:id="rId26"/>
    <p:sldId id="1293" r:id="rId27"/>
    <p:sldId id="3858" r:id="rId28"/>
    <p:sldId id="3859" r:id="rId29"/>
    <p:sldId id="1352" r:id="rId30"/>
    <p:sldId id="1296" r:id="rId31"/>
    <p:sldId id="1297" r:id="rId32"/>
    <p:sldId id="1353" r:id="rId33"/>
    <p:sldId id="1299" r:id="rId34"/>
    <p:sldId id="1354" r:id="rId35"/>
    <p:sldId id="1339" r:id="rId36"/>
    <p:sldId id="1377" r:id="rId37"/>
    <p:sldId id="1369" r:id="rId38"/>
    <p:sldId id="1370" r:id="rId39"/>
    <p:sldId id="1371" r:id="rId40"/>
    <p:sldId id="1372" r:id="rId41"/>
    <p:sldId id="1373" r:id="rId42"/>
    <p:sldId id="1374" r:id="rId43"/>
    <p:sldId id="3860" r:id="rId44"/>
    <p:sldId id="1378" r:id="rId45"/>
    <p:sldId id="1312" r:id="rId46"/>
    <p:sldId id="1355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C8"/>
    <a:srgbClr val="007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173" autoAdjust="0"/>
    <p:restoredTop sz="95718" autoAdjust="0"/>
  </p:normalViewPr>
  <p:slideViewPr>
    <p:cSldViewPr snapToGrid="0" snapToObjects="1">
      <p:cViewPr>
        <p:scale>
          <a:sx n="93" d="100"/>
          <a:sy n="93" d="100"/>
        </p:scale>
        <p:origin x="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114"/>
    </p:cViewPr>
  </p:sorterViewPr>
  <p:notesViewPr>
    <p:cSldViewPr snapToGrid="0" snapToObjects="1">
      <p:cViewPr varScale="1">
        <p:scale>
          <a:sx n="69" d="100"/>
          <a:sy n="69" d="100"/>
        </p:scale>
        <p:origin x="278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449533-195C-4BBF-B3B1-856779CFAF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0C9A3-6846-4382-9EB2-6D87731EB3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8624A-1D50-40FF-BFA7-5F72067F7774}" type="datetimeFigureOut">
              <a:rPr lang="en-AU" smtClean="0"/>
              <a:t>18/10/2018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06FC3-89B1-4BEE-83EC-2749C339E3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CAEA6-0876-480D-9C58-DF9A72A04A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0B612-2E77-4639-9850-3D55F6A3F7A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748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90B5F-A30A-AA41-9E33-6069E8A8C150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A1C1F-8BA9-7A4A-8917-3E8D34137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6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1C1F-8BA9-7A4A-8917-3E8D341375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1C1F-8BA9-7A4A-8917-3E8D341375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97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1C1F-8BA9-7A4A-8917-3E8D341375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43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1C1F-8BA9-7A4A-8917-3E8D341375E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69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1C1F-8BA9-7A4A-8917-3E8D341375E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3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12713" y="6590284"/>
            <a:ext cx="118654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rPr>
              <a:t>© MultiLit Pty Ltd</a:t>
            </a:r>
          </a:p>
        </p:txBody>
      </p:sp>
    </p:spTree>
    <p:extLst>
      <p:ext uri="{BB962C8B-B14F-4D97-AF65-F5344CB8AC3E}">
        <p14:creationId xmlns:p14="http://schemas.microsoft.com/office/powerpoint/2010/main" val="115088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59EFC-5C1D-3845-92D2-420A7D8273FB}" type="datetimeFigureOut">
              <a:rPr lang="en-US"/>
              <a:pPr>
                <a:defRPr/>
              </a:pPr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F49A-330C-6B4E-9FA4-08AE55CAE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6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126D-ADCD-7B43-99D5-98EE9FB8C34D}" type="datetimeFigureOut">
              <a:rPr lang="en-US"/>
              <a:pPr>
                <a:defRPr/>
              </a:pPr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84F6-F81B-D44A-B26A-C76274483B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2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F88BC-6FD0-4B47-8B70-BB55E131CC23}" type="datetimeFigureOut">
              <a:rPr lang="en-US"/>
              <a:pPr>
                <a:defRPr/>
              </a:pPr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EB3DC-CC50-4CC1-8F62-7D075BCB98A8}"/>
              </a:ext>
            </a:extLst>
          </p:cNvPr>
          <p:cNvSpPr txBox="1"/>
          <p:nvPr userDrawn="1"/>
        </p:nvSpPr>
        <p:spPr>
          <a:xfrm>
            <a:off x="112713" y="6590284"/>
            <a:ext cx="118654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rPr>
              <a:t>© MultiLit Pty Ltd</a:t>
            </a:r>
          </a:p>
        </p:txBody>
      </p:sp>
    </p:spTree>
    <p:extLst>
      <p:ext uri="{BB962C8B-B14F-4D97-AF65-F5344CB8AC3E}">
        <p14:creationId xmlns:p14="http://schemas.microsoft.com/office/powerpoint/2010/main" val="20993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0401B-4060-C644-B3D8-1276FC1469B3}" type="datetimeFigureOut">
              <a:rPr lang="en-US"/>
              <a:pPr>
                <a:defRPr/>
              </a:pPr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0CDB-24E6-D741-A511-513AB1AE53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1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E105-312E-7042-AD18-285BAA926BA0}" type="datetimeFigureOut">
              <a:rPr lang="en-US"/>
              <a:pPr>
                <a:defRPr/>
              </a:pPr>
              <a:t>10/18/2018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A8F53-793A-D642-80CF-1021CCA07F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FEF6-A317-E34C-83E1-CDDFE64AF9D7}" type="datetimeFigureOut">
              <a:rPr lang="en-US"/>
              <a:pPr>
                <a:defRPr/>
              </a:pPr>
              <a:t>10/18/2018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A4BF3-C6C7-F742-8781-A068C191D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7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5AEB-9F17-D346-AA37-0075CC7E83CE}" type="datetimeFigureOut">
              <a:rPr lang="en-US"/>
              <a:pPr>
                <a:defRPr/>
              </a:pPr>
              <a:t>10/18/2018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5691-1E3B-494D-A695-4672D9C22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70CA57-E715-426B-8EB0-7CCCB1E3DD0C}"/>
              </a:ext>
            </a:extLst>
          </p:cNvPr>
          <p:cNvSpPr txBox="1"/>
          <p:nvPr userDrawn="1"/>
        </p:nvSpPr>
        <p:spPr>
          <a:xfrm>
            <a:off x="112713" y="6590284"/>
            <a:ext cx="118654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rPr>
              <a:t>© MultiLit Pty Ltd</a:t>
            </a:r>
          </a:p>
        </p:txBody>
      </p:sp>
    </p:spTree>
    <p:extLst>
      <p:ext uri="{BB962C8B-B14F-4D97-AF65-F5344CB8AC3E}">
        <p14:creationId xmlns:p14="http://schemas.microsoft.com/office/powerpoint/2010/main" val="161754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EB86-4F81-6146-87D8-EF3D08E94C8C}" type="datetimeFigureOut">
              <a:rPr lang="en-US"/>
              <a:pPr>
                <a:defRPr/>
              </a:pPr>
              <a:t>10/18/2018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ABF8-BA7F-B048-91D2-D08869474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7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5924-D506-CA4E-8B9C-E04F11C8F891}" type="datetimeFigureOut">
              <a:rPr lang="en-US"/>
              <a:pPr>
                <a:defRPr/>
              </a:pPr>
              <a:t>10/18/2018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025F-B7DB-DF42-8933-4A4380A3CD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52D0-D15E-9346-B2A4-55071B2CC493}" type="datetimeFigureOut">
              <a:rPr lang="en-US"/>
              <a:pPr>
                <a:defRPr/>
              </a:pPr>
              <a:t>10/18/2018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79CA-3C9D-2B41-AAC8-B996C175F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6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3A64E6-8A9D-D840-9105-2D79BD912257}" type="datetimeFigureOut">
              <a:rPr lang="en-US"/>
              <a:pPr>
                <a:defRPr/>
              </a:pPr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1F5F2C-6492-0E4A-A19C-9B2501966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679AB-D4EB-4EAF-9DFE-A570671AD4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764" y="55784"/>
            <a:ext cx="1571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600" dirty="0" err="1">
                <a:solidFill>
                  <a:srgbClr val="0077C8"/>
                </a:solidFill>
                <a:latin typeface="Helvetica" charset="0"/>
                <a:cs typeface="Helvetica" charset="0"/>
              </a:rPr>
              <a:t>InitiaLit</a:t>
            </a:r>
            <a:r>
              <a:rPr lang="en-US" sz="1600" dirty="0">
                <a:solidFill>
                  <a:srgbClr val="0077C8"/>
                </a:solidFill>
                <a:latin typeface="Helvetica" charset="0"/>
                <a:cs typeface="Helvetica" charset="0"/>
              </a:rPr>
              <a:t>–1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FD8A0-C0B2-4D47-B1B8-0B6005B8CA0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30242" y="6421227"/>
            <a:ext cx="809586" cy="3381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g"/><Relationship Id="rId11" Type="http://schemas.openxmlformats.org/officeDocument/2006/relationships/image" Target="../media/image42.PNG"/><Relationship Id="rId5" Type="http://schemas.openxmlformats.org/officeDocument/2006/relationships/image" Target="../media/image36.jpg"/><Relationship Id="rId10" Type="http://schemas.openxmlformats.org/officeDocument/2006/relationships/image" Target="../media/image41.png"/><Relationship Id="rId4" Type="http://schemas.openxmlformats.org/officeDocument/2006/relationships/image" Target="../media/image35.jp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3E742D-4E95-4AE6-A2C6-7908A62184BA}"/>
              </a:ext>
            </a:extLst>
          </p:cNvPr>
          <p:cNvSpPr/>
          <p:nvPr/>
        </p:nvSpPr>
        <p:spPr>
          <a:xfrm>
            <a:off x="925029" y="898229"/>
            <a:ext cx="732926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Copyright warning</a:t>
            </a:r>
            <a:endParaRPr lang="en-AU" sz="3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Sharing, copying, reproduction or distribution of this presentation in any form or by any means is strictly prohibited.</a:t>
            </a:r>
            <a:endParaRPr lang="en-AU" sz="3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Permission to use this PowerPoint presentation is granted only to schools which have purchased the </a:t>
            </a:r>
            <a:r>
              <a:rPr lang="en-AU" sz="2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InitiaLit</a:t>
            </a:r>
            <a:r>
              <a:rPr lang="en-AU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–1 program in its entirety and which have completed the associated training with MultiLit Pty Ltd. All other conditions of sale must also be complied with.</a:t>
            </a:r>
            <a:endParaRPr lang="en-AU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4C6F31-328E-47C2-8502-087019D92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166" y="2370692"/>
            <a:ext cx="3315928" cy="20967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254" y="4872468"/>
            <a:ext cx="1074318" cy="151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199" y="5253270"/>
            <a:ext cx="1022351" cy="7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62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EE42AC-EA5B-44DD-8541-4EA69C2E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783" y="5132945"/>
            <a:ext cx="1000096" cy="119068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732FE2-7D5C-4A85-AB9C-C17CE36EF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8" r="5127"/>
          <a:stretch/>
        </p:blipFill>
        <p:spPr>
          <a:xfrm>
            <a:off x="1638250" y="1356426"/>
            <a:ext cx="5023413" cy="390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0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893" y="4911323"/>
            <a:ext cx="1210458" cy="1461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583" y="937443"/>
            <a:ext cx="3056004" cy="40034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706" y="5262673"/>
            <a:ext cx="1291098" cy="7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9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02227F7-A308-4801-B227-E04705E1D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383" y="5196949"/>
            <a:ext cx="1057572" cy="1136308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7AF21-C75E-4C0D-B1F6-C5DF6B315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010" y="1458410"/>
            <a:ext cx="4306708" cy="365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754" y="879595"/>
            <a:ext cx="3204754" cy="40745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818" y="4917488"/>
            <a:ext cx="943716" cy="14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208" y="5526641"/>
            <a:ext cx="1085584" cy="476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166" y="2370692"/>
            <a:ext cx="3315928" cy="2096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000" y="4833639"/>
            <a:ext cx="1333314" cy="154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47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0A616B5-175C-48A3-B06A-C10438A0C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04" y="5196949"/>
            <a:ext cx="982446" cy="1123817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005F8A-7BB3-4EC2-B65D-57096387F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754" y="1631047"/>
            <a:ext cx="5303736" cy="34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9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A6F71F-668F-45D9-ABBA-55759227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Tricky words for spelling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3 –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090DE-CC6A-429C-9903-BAE3117B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91" y="3327005"/>
            <a:ext cx="4556913" cy="141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71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A6F71F-668F-45D9-ABBA-55759227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Tricky words for spelling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DD153-6A15-4FB5-9C8C-DC78F378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72" y="2090790"/>
            <a:ext cx="5646380" cy="26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1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FD28B0-A5C5-49B2-90B5-66C27CF1A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8" t="17291" r="25393" b="18190"/>
          <a:stretch/>
        </p:blipFill>
        <p:spPr>
          <a:xfrm>
            <a:off x="2928134" y="449531"/>
            <a:ext cx="4078841" cy="6286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C5559-CD9C-4220-BB21-D501A71DC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Tricky words for spelling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6</a:t>
            </a:r>
          </a:p>
        </p:txBody>
      </p:sp>
    </p:spTree>
    <p:extLst>
      <p:ext uri="{BB962C8B-B14F-4D97-AF65-F5344CB8AC3E}">
        <p14:creationId xmlns:p14="http://schemas.microsoft.com/office/powerpoint/2010/main" val="67172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05984" y="633550"/>
            <a:ext cx="7772400" cy="1470025"/>
          </a:xfrm>
        </p:spPr>
        <p:txBody>
          <a:bodyPr/>
          <a:lstStyle/>
          <a:p>
            <a:r>
              <a:rPr lang="en-US" sz="6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InitiaLit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06" y="2726220"/>
            <a:ext cx="897756" cy="89775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147407" y="4689258"/>
            <a:ext cx="8889554" cy="12475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7C8"/>
                </a:solidFill>
                <a:latin typeface="Helvetica" charset="0"/>
                <a:cs typeface="Helvetica" charset="0"/>
              </a:rPr>
              <a:t>Lesson 19: Compound words</a:t>
            </a:r>
          </a:p>
        </p:txBody>
      </p:sp>
    </p:spTree>
    <p:extLst>
      <p:ext uri="{BB962C8B-B14F-4D97-AF65-F5344CB8AC3E}">
        <p14:creationId xmlns:p14="http://schemas.microsoft.com/office/powerpoint/2010/main" val="1267957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B096CA-ACC1-4662-B3BB-FC698BDC8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576" y="1542933"/>
            <a:ext cx="1198488" cy="1886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B1E53D-9B5B-46EB-B4A4-518F84997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330" y="1560434"/>
            <a:ext cx="1145965" cy="18860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CCA66B-454C-4528-9FDE-0219F73C0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262" y="1562697"/>
            <a:ext cx="1260561" cy="18860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6A4BA6-7577-4829-9710-2CC3DAEE3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088" y="1587203"/>
            <a:ext cx="1082221" cy="1883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454B45-CF0F-43BF-B8C5-044E0F9D2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7" y="-976"/>
            <a:ext cx="86163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Tricky words for spelling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8 − 9</a:t>
            </a:r>
          </a:p>
        </p:txBody>
      </p:sp>
      <p:pic>
        <p:nvPicPr>
          <p:cNvPr id="15" name="O_U_L_D_Chant">
            <a:hlinkClick r:id="" action="ppaction://media"/>
            <a:extLst>
              <a:ext uri="{FF2B5EF4-FFF2-40B4-BE49-F238E27FC236}">
                <a16:creationId xmlns:a16="http://schemas.microsoft.com/office/drawing/2014/main" id="{730DEE60-1C3A-4B62-97EA-D545F0E2A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72989" y="506855"/>
            <a:ext cx="609600" cy="5623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E4D2E6-1CFA-4235-BD61-AF7E15EBC8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257" t="37723" r="5822" b="31826"/>
          <a:stretch/>
        </p:blipFill>
        <p:spPr>
          <a:xfrm>
            <a:off x="1199575" y="3470363"/>
            <a:ext cx="6393465" cy="156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22888-4EE6-4B05-AABA-51B26113BB1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802" t="41667" r="16961" b="38065"/>
          <a:stretch/>
        </p:blipFill>
        <p:spPr>
          <a:xfrm>
            <a:off x="935273" y="5058212"/>
            <a:ext cx="7125978" cy="11906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1DB007-A612-47DC-9C23-BB75F1C4E7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8645" y="481915"/>
            <a:ext cx="1109897" cy="96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9826" y="2850776"/>
            <a:ext cx="70137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Introduction to compound 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A135E-FF38-4101-AFE4-A9984775D5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6" y="3015708"/>
            <a:ext cx="115443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16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A6F71F-668F-45D9-ABBA-55759227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Introduction to compound words</a:t>
            </a:r>
            <a:endParaRPr lang="en-US" sz="2000" dirty="0">
              <a:solidFill>
                <a:srgbClr val="0077C8"/>
              </a:solidFill>
              <a:latin typeface="Helvetica" charset="0"/>
              <a:cs typeface="Helvetica" charset="0"/>
            </a:endParaRP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1 – 2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A9D0DA-0338-48C3-8862-72F1A38A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20" y="936815"/>
            <a:ext cx="5118409" cy="51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A6F71F-668F-45D9-ABBA-55759227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Introduction to compound words</a:t>
            </a:r>
            <a:endParaRPr lang="en-US" sz="2000" dirty="0">
              <a:solidFill>
                <a:srgbClr val="0077C8"/>
              </a:solidFill>
              <a:latin typeface="Helvetica" charset="0"/>
              <a:cs typeface="Helvetica" charset="0"/>
            </a:endParaRP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3 – 4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63CB5B-E912-4FA4-AA4A-7188A018A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90" y="1223715"/>
            <a:ext cx="5509293" cy="50870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631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A6F71F-668F-45D9-ABBA-55759227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Introduction to compound words</a:t>
            </a:r>
            <a:endParaRPr lang="en-US" sz="2000" dirty="0">
              <a:solidFill>
                <a:srgbClr val="0077C8"/>
              </a:solidFill>
              <a:latin typeface="Helvetica" charset="0"/>
              <a:cs typeface="Helvetica" charset="0"/>
            </a:endParaRP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8DB3A-71CA-443B-9ED4-1A33089F5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68" y="1740022"/>
            <a:ext cx="5220484" cy="36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52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AC6470-0EE7-40B2-AAD1-1A73B0176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124" y="2199768"/>
            <a:ext cx="5095754" cy="26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79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C979DA-461F-41CC-92D2-008E563BC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027" y="1488617"/>
            <a:ext cx="5393381" cy="40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30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B45885-E7E7-4691-BD70-8EC38C4EC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47" y="1548054"/>
            <a:ext cx="3588754" cy="35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01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B45885-E7E7-4691-BD70-8EC38C4EC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0" y="1370087"/>
            <a:ext cx="4304371" cy="43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69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85369" y="2964045"/>
            <a:ext cx="36339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latin typeface="Helvetica" charset="0"/>
                <a:cs typeface="Helvetica" charset="0"/>
              </a:rPr>
              <a:t>Refer to Handbook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4B04D-13BE-49FA-B1C4-3EC413BF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57" y="2855541"/>
            <a:ext cx="979944" cy="77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AE6AF0-9E9F-4684-B0E1-04F05E5AD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Introduction to compound words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6 – 7  </a:t>
            </a:r>
          </a:p>
        </p:txBody>
      </p:sp>
    </p:spTree>
    <p:extLst>
      <p:ext uri="{BB962C8B-B14F-4D97-AF65-F5344CB8AC3E}">
        <p14:creationId xmlns:p14="http://schemas.microsoft.com/office/powerpoint/2010/main" val="14189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869795" y="2946737"/>
            <a:ext cx="38410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07" y="2946737"/>
            <a:ext cx="707986" cy="6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29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4F4504-96D2-409F-A35C-A2695AB0F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Introduction to compound words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Concept card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8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EF45F-E134-4D43-BA56-DAE37863A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73" y="2801002"/>
            <a:ext cx="6815835" cy="13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11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21C9A9-62F4-4154-A9D2-CFCDCFC39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Introduction to compound words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Concept card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9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68BED1-14AA-4AF8-A0B3-29C997AF2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09" y="1867675"/>
            <a:ext cx="7238944" cy="385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52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85369" y="2964045"/>
            <a:ext cx="36339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latin typeface="Helvetica" charset="0"/>
                <a:cs typeface="Helvetica" charset="0"/>
              </a:rPr>
              <a:t>Refer to Handbook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4B04D-13BE-49FA-B1C4-3EC413BF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57" y="2855541"/>
            <a:ext cx="979944" cy="77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CF8A6-87D4-41F0-9DF7-05FFDD627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Introduction to compound words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10 – 11   </a:t>
            </a:r>
          </a:p>
        </p:txBody>
      </p:sp>
    </p:spTree>
    <p:extLst>
      <p:ext uri="{BB962C8B-B14F-4D97-AF65-F5344CB8AC3E}">
        <p14:creationId xmlns:p14="http://schemas.microsoft.com/office/powerpoint/2010/main" val="399070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3384" y="2968001"/>
            <a:ext cx="62256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Compound words for reading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2B2B21-C42D-48D9-99C6-C640C32A342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84" y="3127218"/>
            <a:ext cx="866775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97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85369" y="2964045"/>
            <a:ext cx="36339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latin typeface="Helvetica" charset="0"/>
                <a:cs typeface="Helvetica" charset="0"/>
              </a:rPr>
              <a:t>Refer to Handbook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4B04D-13BE-49FA-B1C4-3EC413BF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57" y="2855541"/>
            <a:ext cx="979944" cy="77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B1CD4-4D5B-4E3C-8212-A2484D9AE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Compound words for reading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Demonstration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 </a:t>
            </a:r>
          </a:p>
        </p:txBody>
      </p:sp>
    </p:spTree>
    <p:extLst>
      <p:ext uri="{BB962C8B-B14F-4D97-AF65-F5344CB8AC3E}">
        <p14:creationId xmlns:p14="http://schemas.microsoft.com/office/powerpoint/2010/main" val="2884473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851288-B2B8-4910-83DD-B344E3B31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87"/>
          <a:stretch/>
        </p:blipFill>
        <p:spPr>
          <a:xfrm>
            <a:off x="4822290" y="3297891"/>
            <a:ext cx="653637" cy="628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32BA7-BAA4-4EA9-A059-C10423012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964"/>
          <a:stretch/>
        </p:blipFill>
        <p:spPr>
          <a:xfrm>
            <a:off x="2262625" y="3297891"/>
            <a:ext cx="636508" cy="6289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567ACF-4132-4AF9-865E-DF26B4AC4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1"/>
          <a:stretch/>
        </p:blipFill>
        <p:spPr>
          <a:xfrm>
            <a:off x="3226817" y="2781411"/>
            <a:ext cx="1260522" cy="11511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0A33B1-1FAE-4820-8505-5203C9CEF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424" y="2738852"/>
            <a:ext cx="2759461" cy="11937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8CDCA-ADB8-4359-AABF-C7FE6E0D7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306"/>
          <a:stretch/>
        </p:blipFill>
        <p:spPr>
          <a:xfrm>
            <a:off x="532709" y="2781412"/>
            <a:ext cx="1402232" cy="1151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83B035-E854-46AD-866F-AC87274DC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Compound words for reading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Demonstration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2 </a:t>
            </a:r>
          </a:p>
        </p:txBody>
      </p:sp>
    </p:spTree>
    <p:extLst>
      <p:ext uri="{BB962C8B-B14F-4D97-AF65-F5344CB8AC3E}">
        <p14:creationId xmlns:p14="http://schemas.microsoft.com/office/powerpoint/2010/main" val="190095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48C0E3-F62D-4B32-B174-7A03146C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218" y="3881579"/>
            <a:ext cx="3253563" cy="1455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076454-2FD1-42E8-9F37-C58654A8E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856" y="1375685"/>
            <a:ext cx="3828288" cy="14022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66BEDD-5485-4FF9-80D9-AC82DD5DA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Compound words for reading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3 – 4</a:t>
            </a:r>
          </a:p>
        </p:txBody>
      </p:sp>
    </p:spTree>
    <p:extLst>
      <p:ext uri="{BB962C8B-B14F-4D97-AF65-F5344CB8AC3E}">
        <p14:creationId xmlns:p14="http://schemas.microsoft.com/office/powerpoint/2010/main" val="4133923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B1617B-076D-4DC7-B2E0-A3C6779B3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530" y="3962327"/>
            <a:ext cx="3484944" cy="2016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B6B34-24DE-4B8A-9C5D-22CE3B2C4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967" y="1382436"/>
            <a:ext cx="4157330" cy="20446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8596BE-FB45-4E7A-BDE3-89AF9080B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Compound words for reading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5 – 8 </a:t>
            </a:r>
          </a:p>
        </p:txBody>
      </p:sp>
    </p:spTree>
    <p:extLst>
      <p:ext uri="{BB962C8B-B14F-4D97-AF65-F5344CB8AC3E}">
        <p14:creationId xmlns:p14="http://schemas.microsoft.com/office/powerpoint/2010/main" val="3645415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6FDCFD-AF26-4198-99FB-AFEE6C778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30" y="3917421"/>
            <a:ext cx="4322137" cy="1445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AD3055-8B67-49B0-B02F-EC794706B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160" y="1314669"/>
            <a:ext cx="5087679" cy="14812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A92B56-39EC-4626-A33D-3BFD6245D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Compound words for reading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9</a:t>
            </a:r>
          </a:p>
        </p:txBody>
      </p:sp>
    </p:spTree>
    <p:extLst>
      <p:ext uri="{BB962C8B-B14F-4D97-AF65-F5344CB8AC3E}">
        <p14:creationId xmlns:p14="http://schemas.microsoft.com/office/powerpoint/2010/main" val="3590002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1313A3-D957-4B41-A28C-0B2591799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833" y="3946358"/>
            <a:ext cx="4180331" cy="1378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769EF-F677-4DC5-97C0-FC4A796EC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245" y="1297173"/>
            <a:ext cx="4979509" cy="15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310" y="2368531"/>
            <a:ext cx="3390285" cy="4044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299" y="4896977"/>
            <a:ext cx="1510226" cy="1537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E63313-C9D0-45ED-B0FB-845DA1211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Letter-sound correspondence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3263861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387DAF-C8BF-4FAF-ACE7-28BAAF37B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246" y="3909754"/>
            <a:ext cx="4933508" cy="1404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65F563-962F-471A-BD69-617C9BB06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"/>
          <a:stretch/>
        </p:blipFill>
        <p:spPr>
          <a:xfrm>
            <a:off x="1648046" y="1395573"/>
            <a:ext cx="5645888" cy="14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25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8D212D-ADCE-4D6F-9D1D-CAEE34600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767" y="1403498"/>
            <a:ext cx="5050466" cy="205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41E9F-78E7-4E25-81F1-8376D3A8D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223" y="3941829"/>
            <a:ext cx="4295553" cy="202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16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45BC31-7F7D-4E82-9A76-C3E963B41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380" y="3924677"/>
            <a:ext cx="4761239" cy="2072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E6F545-D5EB-4BF5-A619-4D20634DC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49" y="1371601"/>
            <a:ext cx="5454502" cy="20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05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198" y="1414863"/>
            <a:ext cx="4587443" cy="2051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517" y="3975185"/>
            <a:ext cx="3742875" cy="20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44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5578A-3056-49E4-BC6E-41EEF125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96" y="1350336"/>
            <a:ext cx="5426605" cy="21315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E0232B-B34D-4B8D-90C3-1DC6FD745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358" y="3923414"/>
            <a:ext cx="4499279" cy="20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49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98418" y="2974793"/>
            <a:ext cx="47325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4: Find-a-Partner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9274C-9A07-414B-A96C-21D3A3CBCF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57" y="2824576"/>
            <a:ext cx="974725" cy="7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092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85369" y="2964045"/>
            <a:ext cx="36339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latin typeface="Helvetica" charset="0"/>
                <a:cs typeface="Helvetica" charset="0"/>
              </a:rPr>
              <a:t>Refer to Handbook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4B04D-13BE-49FA-B1C4-3EC413BF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57" y="2855541"/>
            <a:ext cx="979944" cy="77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76134F-33DB-4EDD-8E69-415FAA799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4: Find-a-partner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1 – 6 </a:t>
            </a:r>
          </a:p>
        </p:txBody>
      </p:sp>
    </p:spTree>
    <p:extLst>
      <p:ext uri="{BB962C8B-B14F-4D97-AF65-F5344CB8AC3E}">
        <p14:creationId xmlns:p14="http://schemas.microsoft.com/office/powerpoint/2010/main" val="417942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672A1A-8C6B-4A39-A661-AEB7A7AFD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369" y="5168311"/>
            <a:ext cx="850924" cy="1167246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B731B5-AD65-4BA8-801C-F48382B00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31" y="1496756"/>
            <a:ext cx="5724525" cy="5295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C62456-0805-4471-9A78-EE6FFBA40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Letter-sound correspondence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358366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41" y="4849250"/>
            <a:ext cx="1058903" cy="1528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085" y="919447"/>
            <a:ext cx="2943118" cy="40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6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6" y="913884"/>
            <a:ext cx="3172509" cy="4050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479" y="4908219"/>
            <a:ext cx="1091821" cy="14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7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0EA477-5DE2-4047-93D7-21F7EC277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832" y="5196949"/>
            <a:ext cx="1117997" cy="1119809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r="2620"/>
          <a:stretch/>
        </p:blipFill>
        <p:spPr>
          <a:xfrm>
            <a:off x="1508708" y="1631925"/>
            <a:ext cx="5152955" cy="50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7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184" y="4968726"/>
            <a:ext cx="1725561" cy="1405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691959-EB40-4943-B3C9-CB49FEEBF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345" y="5265154"/>
            <a:ext cx="1566823" cy="730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8EA738-B71C-4A59-B647-932786B43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583" y="937443"/>
            <a:ext cx="3056004" cy="40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54532"/>
      </p:ext>
    </p:extLst>
  </p:cSld>
  <p:clrMapOvr>
    <a:masterClrMapping/>
  </p:clrMapOvr>
</p:sld>
</file>

<file path=ppt/theme/theme1.xml><?xml version="1.0" encoding="utf-8"?>
<a:theme xmlns:a="http://schemas.openxmlformats.org/drawingml/2006/main" name="PPT initiali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10048</TotalTime>
  <Words>307</Words>
  <Application>Microsoft Office PowerPoint</Application>
  <PresentationFormat>On-screen Show (4:3)</PresentationFormat>
  <Paragraphs>66</Paragraphs>
  <Slides>46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ＭＳ Ｐゴシック</vt:lpstr>
      <vt:lpstr>Arial</vt:lpstr>
      <vt:lpstr>Calibri</vt:lpstr>
      <vt:lpstr>Helvetica</vt:lpstr>
      <vt:lpstr>PPT initialit template</vt:lpstr>
      <vt:lpstr>PowerPoint Presentation</vt:lpstr>
      <vt:lpstr>InitiaLit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Multilit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Glenn</dc:creator>
  <cp:lastModifiedBy>Colette Read</cp:lastModifiedBy>
  <cp:revision>715</cp:revision>
  <cp:lastPrinted>2017-09-18T02:26:38Z</cp:lastPrinted>
  <dcterms:created xsi:type="dcterms:W3CDTF">2015-12-15T03:27:33Z</dcterms:created>
  <dcterms:modified xsi:type="dcterms:W3CDTF">2018-10-18T06:34:35Z</dcterms:modified>
</cp:coreProperties>
</file>