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1334" r:id="rId3"/>
    <p:sldId id="1209" r:id="rId4"/>
    <p:sldId id="1361" r:id="rId5"/>
    <p:sldId id="1335" r:id="rId6"/>
    <p:sldId id="1336" r:id="rId7"/>
    <p:sldId id="3857" r:id="rId8"/>
    <p:sldId id="3856" r:id="rId9"/>
    <p:sldId id="1318" r:id="rId10"/>
    <p:sldId id="1338" r:id="rId11"/>
    <p:sldId id="1364" r:id="rId12"/>
    <p:sldId id="1370" r:id="rId13"/>
    <p:sldId id="1371" r:id="rId14"/>
    <p:sldId id="1367" r:id="rId15"/>
    <p:sldId id="1372" r:id="rId16"/>
    <p:sldId id="3858" r:id="rId17"/>
    <p:sldId id="1345" r:id="rId18"/>
    <p:sldId id="1346" r:id="rId19"/>
    <p:sldId id="1347" r:id="rId20"/>
    <p:sldId id="1329" r:id="rId21"/>
    <p:sldId id="1362" r:id="rId22"/>
    <p:sldId id="1331" r:id="rId23"/>
    <p:sldId id="1332" r:id="rId24"/>
    <p:sldId id="1363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C8"/>
    <a:srgbClr val="007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9" autoAdjust="0"/>
    <p:restoredTop sz="92256"/>
  </p:normalViewPr>
  <p:slideViewPr>
    <p:cSldViewPr snapToGrid="0" snapToObjects="1">
      <p:cViewPr varScale="1">
        <p:scale>
          <a:sx n="76" d="100"/>
          <a:sy n="76" d="100"/>
        </p:scale>
        <p:origin x="9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70"/>
    </p:cViewPr>
  </p:sorterViewPr>
  <p:notesViewPr>
    <p:cSldViewPr snapToGrid="0" snapToObjects="1">
      <p:cViewPr varScale="1">
        <p:scale>
          <a:sx n="69" d="100"/>
          <a:sy n="69" d="100"/>
        </p:scale>
        <p:origin x="278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49533-195C-4BBF-B3B1-856779CFA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0C9A3-6846-4382-9EB2-6D87731EB3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624A-1D50-40FF-BFA7-5F72067F7774}" type="datetimeFigureOut">
              <a:rPr lang="en-AU" smtClean="0"/>
              <a:t>18/10/2018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06FC3-89B1-4BEE-83EC-2749C339E3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AEA6-0876-480D-9C58-DF9A72A04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0B612-2E77-4639-9850-3D55F6A3F7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48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90B5F-A30A-AA41-9E33-6069E8A8C15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1C1F-8BA9-7A4A-8917-3E8D3413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9EFC-5C1D-3845-92D2-420A7D8273FB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F49A-330C-6B4E-9FA4-08AE55CAE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6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126D-ADCD-7B43-99D5-98EE9FB8C34D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84F6-F81B-D44A-B26A-C76274483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88BC-6FD0-4B47-8B70-BB55E131CC23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DA0F-9A92-BF4B-A5BF-2F1F1178F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EB3DC-CC50-4CC1-8F62-7D075BCB98A8}"/>
              </a:ext>
            </a:extLst>
          </p:cNvPr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401B-4060-C644-B3D8-1276FC1469B3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0CDB-24E6-D741-A511-513AB1AE5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E105-312E-7042-AD18-285BAA926BA0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8F53-793A-D642-80CF-1021CCA0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FEF6-A317-E34C-83E1-CDDFE64AF9D7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4BF3-C6C7-F742-8781-A068C191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5AEB-9F17-D346-AA37-0075CC7E83CE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5691-1E3B-494D-A695-4672D9C22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EB86-4F81-6146-87D8-EF3D08E94C8C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ABF8-BA7F-B048-91D2-D08869474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5924-D506-CA4E-8B9C-E04F11C8F891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025F-B7DB-DF42-8933-4A4380A3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52D0-D15E-9346-B2A4-55071B2CC493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79CA-3C9D-2B41-AAC8-B996C175F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A64E6-8A9D-D840-9105-2D79BD912257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1F5F2C-6492-0E4A-A19C-9B2501966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3E742D-4E95-4AE6-A2C6-7908A62184BA}"/>
              </a:ext>
            </a:extLst>
          </p:cNvPr>
          <p:cNvSpPr/>
          <p:nvPr/>
        </p:nvSpPr>
        <p:spPr>
          <a:xfrm>
            <a:off x="925029" y="898229"/>
            <a:ext cx="732926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Copyright warning</a:t>
            </a:r>
            <a:endParaRPr lang="en-AU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Sharing, copying, reproduction or distribution of this presentation in any form or by any means is strictly prohibited.</a:t>
            </a:r>
            <a:endParaRPr lang="en-AU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Permission to use this PowerPoint presentation is granted only to schools which have purchased the </a:t>
            </a:r>
            <a:r>
              <a:rPr lang="en-AU" sz="2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InitiaLit</a:t>
            </a: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–1 program in its entirety and which have completed the associated training with MultiLit Pty Ltd. All other conditions of sale must also be complied with.</a:t>
            </a:r>
            <a:endParaRPr lang="en-AU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8B3696-F636-4173-866A-326CA4862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"/>
          <a:stretch/>
        </p:blipFill>
        <p:spPr>
          <a:xfrm>
            <a:off x="5895074" y="3127214"/>
            <a:ext cx="2833564" cy="1224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14AD49-1526-4929-8672-C825139E5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32" r="-634"/>
          <a:stretch/>
        </p:blipFill>
        <p:spPr>
          <a:xfrm>
            <a:off x="3376336" y="3148304"/>
            <a:ext cx="1186931" cy="1177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3B49E5-7852-4EF1-BA9F-5EED5EDF8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41970"/>
          <a:stretch/>
        </p:blipFill>
        <p:spPr>
          <a:xfrm>
            <a:off x="420472" y="3148304"/>
            <a:ext cx="1583272" cy="1177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51288-B2B8-4910-83DD-B344E3B31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87"/>
          <a:stretch/>
        </p:blipFill>
        <p:spPr>
          <a:xfrm>
            <a:off x="4939009" y="3430215"/>
            <a:ext cx="540421" cy="51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32BA7-BAA4-4EA9-A059-C10423012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964"/>
          <a:stretch/>
        </p:blipFill>
        <p:spPr>
          <a:xfrm>
            <a:off x="2425101" y="3403594"/>
            <a:ext cx="526259" cy="519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83F1CD-FF7B-49F4-994F-95C1C8F4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05" y="0"/>
            <a:ext cx="7918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Compound words – reading words and sentences 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3</a:t>
            </a:r>
          </a:p>
        </p:txBody>
      </p:sp>
    </p:spTree>
    <p:extLst>
      <p:ext uri="{BB962C8B-B14F-4D97-AF65-F5344CB8AC3E}">
        <p14:creationId xmlns:p14="http://schemas.microsoft.com/office/powerpoint/2010/main" val="12036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3BB40A-99B0-4B45-9832-DF961724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42" y="1358632"/>
            <a:ext cx="4333514" cy="2091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B6B66-96A7-45E8-91F7-F5600C045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150" y="3959089"/>
            <a:ext cx="3599699" cy="20157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D12860-BDCD-407C-A0E0-1AC85ED51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05" y="0"/>
            <a:ext cx="7918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Compound words – reading words and sentences 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4 – 7</a:t>
            </a:r>
          </a:p>
        </p:txBody>
      </p:sp>
    </p:spTree>
    <p:extLst>
      <p:ext uri="{BB962C8B-B14F-4D97-AF65-F5344CB8AC3E}">
        <p14:creationId xmlns:p14="http://schemas.microsoft.com/office/powerpoint/2010/main" val="364541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387DAF-C8BF-4FAF-ACE7-28BAAF37B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246" y="3909754"/>
            <a:ext cx="4933508" cy="1404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5F563-962F-471A-BD69-617C9BB0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"/>
          <a:stretch/>
        </p:blipFill>
        <p:spPr>
          <a:xfrm>
            <a:off x="1648046" y="1395573"/>
            <a:ext cx="5645888" cy="1400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C28025-60D7-4DA8-BF13-78018DC09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05" y="0"/>
            <a:ext cx="7918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Compound words – reading words and sentences 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8</a:t>
            </a:r>
          </a:p>
        </p:txBody>
      </p:sp>
    </p:spTree>
    <p:extLst>
      <p:ext uri="{BB962C8B-B14F-4D97-AF65-F5344CB8AC3E}">
        <p14:creationId xmlns:p14="http://schemas.microsoft.com/office/powerpoint/2010/main" val="215842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D212D-ADCE-4D6F-9D1D-CAEE3460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67" y="1403498"/>
            <a:ext cx="5050466" cy="205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41E9F-78E7-4E25-81F1-8376D3A8D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23" y="3941829"/>
            <a:ext cx="4295553" cy="20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76B99-957D-416F-9215-1EA084E8E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38" y="3962400"/>
            <a:ext cx="3856659" cy="2021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FDBD61-161E-40C6-8921-2EF43154F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42" y="1328928"/>
            <a:ext cx="4660115" cy="21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5578A-3056-49E4-BC6E-41EEF125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96" y="1350336"/>
            <a:ext cx="5426605" cy="21315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E0232B-B34D-4B8D-90C3-1DC6FD74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58" y="3923414"/>
            <a:ext cx="4499279" cy="20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9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B1617B-076D-4DC7-B2E0-A3C6779B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30" y="3962327"/>
            <a:ext cx="3484944" cy="2016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B6B34-24DE-4B8A-9C5D-22CE3B2C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967" y="1382436"/>
            <a:ext cx="4157330" cy="20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9797DC-D9B7-4948-A567-7047850BF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50"/>
          <a:stretch/>
        </p:blipFill>
        <p:spPr>
          <a:xfrm>
            <a:off x="511725" y="2882097"/>
            <a:ext cx="8120549" cy="972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559AA-B8BA-40AF-A815-E1063CEEF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05" y="0"/>
            <a:ext cx="7918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Compound words – reading words and sentences 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9 – 12</a:t>
            </a:r>
          </a:p>
        </p:txBody>
      </p:sp>
    </p:spTree>
    <p:extLst>
      <p:ext uri="{BB962C8B-B14F-4D97-AF65-F5344CB8AC3E}">
        <p14:creationId xmlns:p14="http://schemas.microsoft.com/office/powerpoint/2010/main" val="70740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66A4D1-697C-483A-AE5F-FC1AE66CD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16" r="18809" b="27960"/>
          <a:stretch/>
        </p:blipFill>
        <p:spPr>
          <a:xfrm>
            <a:off x="837746" y="2849224"/>
            <a:ext cx="6593202" cy="1041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289B0-8778-41E4-AB51-5A5FFA5D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47" r="74255" b="1"/>
          <a:stretch/>
        </p:blipFill>
        <p:spPr>
          <a:xfrm>
            <a:off x="801170" y="4079345"/>
            <a:ext cx="2090650" cy="7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6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20EC0A-648A-4BA9-A820-8BD90D54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50" r="73255"/>
          <a:stretch/>
        </p:blipFill>
        <p:spPr>
          <a:xfrm>
            <a:off x="895449" y="4142708"/>
            <a:ext cx="2171842" cy="925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B997D-A22C-431E-A502-39A4A1490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39" b="50985"/>
          <a:stretch/>
        </p:blipFill>
        <p:spPr>
          <a:xfrm>
            <a:off x="895449" y="2806010"/>
            <a:ext cx="7069862" cy="10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0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5984" y="633550"/>
            <a:ext cx="7772400" cy="1470025"/>
          </a:xfrm>
        </p:spPr>
        <p:txBody>
          <a:bodyPr/>
          <a:lstStyle/>
          <a:p>
            <a:r>
              <a:rPr lang="en-US" sz="6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6" y="2726220"/>
            <a:ext cx="897756" cy="89775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47407" y="4689258"/>
            <a:ext cx="8889554" cy="12475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Lesson 20: Compound words</a:t>
            </a:r>
          </a:p>
        </p:txBody>
      </p:sp>
    </p:spTree>
    <p:extLst>
      <p:ext uri="{BB962C8B-B14F-4D97-AF65-F5344CB8AC3E}">
        <p14:creationId xmlns:p14="http://schemas.microsoft.com/office/powerpoint/2010/main" val="1267957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5365" y="2972885"/>
            <a:ext cx="64224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Compound Word Pairs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8C9B5-1394-48C1-801F-567EEAD702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0" y="2897776"/>
            <a:ext cx="974725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4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872AD9-B141-4C77-806C-E006CA451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Compound Word Pairs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Compound Word Pairs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4</a:t>
            </a:r>
          </a:p>
        </p:txBody>
      </p:sp>
    </p:spTree>
    <p:extLst>
      <p:ext uri="{BB962C8B-B14F-4D97-AF65-F5344CB8AC3E}">
        <p14:creationId xmlns:p14="http://schemas.microsoft.com/office/powerpoint/2010/main" val="71453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4885" y="2976659"/>
            <a:ext cx="71678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Move to desks to complete Activity 4: Compound words – spelling</a:t>
            </a:r>
          </a:p>
        </p:txBody>
      </p:sp>
    </p:spTree>
    <p:extLst>
      <p:ext uri="{BB962C8B-B14F-4D97-AF65-F5344CB8AC3E}">
        <p14:creationId xmlns:p14="http://schemas.microsoft.com/office/powerpoint/2010/main" val="351486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94939A-03C7-4484-90C7-749D97B108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3" y="2879975"/>
            <a:ext cx="828675" cy="65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2586" y="3953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44628" y="2980027"/>
            <a:ext cx="77996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Compound words – spelling</a:t>
            </a:r>
          </a:p>
        </p:txBody>
      </p:sp>
    </p:spTree>
    <p:extLst>
      <p:ext uri="{BB962C8B-B14F-4D97-AF65-F5344CB8AC3E}">
        <p14:creationId xmlns:p14="http://schemas.microsoft.com/office/powerpoint/2010/main" val="81528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0BBD6-7311-4B25-9696-D635835E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Compound words – spelling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7</a:t>
            </a:r>
          </a:p>
        </p:txBody>
      </p:sp>
    </p:spTree>
    <p:extLst>
      <p:ext uri="{BB962C8B-B14F-4D97-AF65-F5344CB8AC3E}">
        <p14:creationId xmlns:p14="http://schemas.microsoft.com/office/powerpoint/2010/main" val="404620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962392" y="2946737"/>
            <a:ext cx="38410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04" y="2946737"/>
            <a:ext cx="707986" cy="6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2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8ACDE-8E5A-41A3-8211-7B807D385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Oral blending and segmenting: Toss and Catch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6</a:t>
            </a:r>
          </a:p>
        </p:txBody>
      </p:sp>
    </p:spTree>
    <p:extLst>
      <p:ext uri="{BB962C8B-B14F-4D97-AF65-F5344CB8AC3E}">
        <p14:creationId xmlns:p14="http://schemas.microsoft.com/office/powerpoint/2010/main" val="204829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E045C-8601-4CCE-9CEB-2610423C2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15"/>
          <a:stretch/>
        </p:blipFill>
        <p:spPr>
          <a:xfrm>
            <a:off x="2084832" y="3270916"/>
            <a:ext cx="4791456" cy="15070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4805AB-9D17-44E2-8DC2-A5B43DD3E34E}"/>
              </a:ext>
            </a:extLst>
          </p:cNvPr>
          <p:cNvCxnSpPr>
            <a:cxnSpLocks/>
          </p:cNvCxnSpPr>
          <p:nvPr/>
        </p:nvCxnSpPr>
        <p:spPr>
          <a:xfrm>
            <a:off x="3067445" y="4978812"/>
            <a:ext cx="3650347" cy="0"/>
          </a:xfrm>
          <a:prstGeom prst="line">
            <a:avLst/>
          </a:prstGeom>
          <a:ln w="1079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D574E3D-6034-41B4-9831-093D32E5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 spelling – some, where, should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7 – 8</a:t>
            </a:r>
          </a:p>
        </p:txBody>
      </p:sp>
    </p:spTree>
    <p:extLst>
      <p:ext uri="{BB962C8B-B14F-4D97-AF65-F5344CB8AC3E}">
        <p14:creationId xmlns:p14="http://schemas.microsoft.com/office/powerpoint/2010/main" val="31067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D73F3-3632-43F3-A8B2-458CAB381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47"/>
          <a:stretch/>
        </p:blipFill>
        <p:spPr>
          <a:xfrm>
            <a:off x="1771275" y="2154824"/>
            <a:ext cx="5596128" cy="2580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A352A-21DA-43E8-BEE3-69E3A1FA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 spelling – some, where, should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FC34C5-C35D-4529-8CCF-71B5A6379F17}"/>
              </a:ext>
            </a:extLst>
          </p:cNvPr>
          <p:cNvCxnSpPr>
            <a:cxnSpLocks/>
          </p:cNvCxnSpPr>
          <p:nvPr/>
        </p:nvCxnSpPr>
        <p:spPr>
          <a:xfrm>
            <a:off x="4486656" y="4978812"/>
            <a:ext cx="2852928" cy="0"/>
          </a:xfrm>
          <a:prstGeom prst="line">
            <a:avLst/>
          </a:prstGeom>
          <a:ln w="1079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6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FD28B0-A5C5-49B2-90B5-66C27CF1A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8" t="17291" r="25393" b="18190"/>
          <a:stretch/>
        </p:blipFill>
        <p:spPr>
          <a:xfrm>
            <a:off x="2928134" y="449531"/>
            <a:ext cx="4078841" cy="6286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C5559-CD9C-4220-BB21-D501A71D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 spelling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10 − 11</a:t>
            </a:r>
          </a:p>
        </p:txBody>
      </p:sp>
    </p:spTree>
    <p:extLst>
      <p:ext uri="{BB962C8B-B14F-4D97-AF65-F5344CB8AC3E}">
        <p14:creationId xmlns:p14="http://schemas.microsoft.com/office/powerpoint/2010/main" val="67172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096CA-ACC1-4662-B3BB-FC698BDC8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576" y="1542933"/>
            <a:ext cx="1198488" cy="1886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B1E53D-9B5B-46EB-B4A4-518F84997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330" y="1560434"/>
            <a:ext cx="1145965" cy="1886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CCA66B-454C-4528-9FDE-0219F73C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262" y="1562697"/>
            <a:ext cx="1260561" cy="18860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6A4BA6-7577-4829-9710-2CC3DAEE3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088" y="1587203"/>
            <a:ext cx="1082221" cy="1883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454B45-CF0F-43BF-B8C5-044E0F9D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7" y="-976"/>
            <a:ext cx="86163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 spelling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12 − 13</a:t>
            </a:r>
          </a:p>
        </p:txBody>
      </p:sp>
      <p:pic>
        <p:nvPicPr>
          <p:cNvPr id="15" name="O_U_L_D_Chant">
            <a:hlinkClick r:id="" action="ppaction://media"/>
            <a:extLst>
              <a:ext uri="{FF2B5EF4-FFF2-40B4-BE49-F238E27FC236}">
                <a16:creationId xmlns:a16="http://schemas.microsoft.com/office/drawing/2014/main" id="{730DEE60-1C3A-4B62-97EA-D545F0E2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72989" y="506855"/>
            <a:ext cx="609600" cy="5623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E4D2E6-1CFA-4235-BD61-AF7E15EBC8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257" t="37723" r="5822" b="31826"/>
          <a:stretch/>
        </p:blipFill>
        <p:spPr>
          <a:xfrm>
            <a:off x="1199575" y="3470363"/>
            <a:ext cx="6393465" cy="156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22888-4EE6-4B05-AABA-51B26113BB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802" t="41667" r="16961" b="38065"/>
          <a:stretch/>
        </p:blipFill>
        <p:spPr>
          <a:xfrm>
            <a:off x="935273" y="5058212"/>
            <a:ext cx="7125978" cy="1190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1DB007-A612-47DC-9C23-BB75F1C4E7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8645" y="481915"/>
            <a:ext cx="1109897" cy="9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586" y="3953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5341" y="2971573"/>
            <a:ext cx="57596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Compound words – reading words and sentences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77555-ED00-4D91-92EF-7A39D2E90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54" y="3163872"/>
            <a:ext cx="733675" cy="6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80352"/>
      </p:ext>
    </p:extLst>
  </p:cSld>
  <p:clrMapOvr>
    <a:masterClrMapping/>
  </p:clrMapOvr>
</p:sld>
</file>

<file path=ppt/theme/theme1.xml><?xml version="1.0" encoding="utf-8"?>
<a:theme xmlns:a="http://schemas.openxmlformats.org/drawingml/2006/main" name="PPT initial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9897</TotalTime>
  <Words>273</Words>
  <Application>Microsoft Office PowerPoint</Application>
  <PresentationFormat>On-screen Show (4:3)</PresentationFormat>
  <Paragraphs>44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Helvetica</vt:lpstr>
      <vt:lpstr>PPT initialit template</vt:lpstr>
      <vt:lpstr>PowerPoint Presentation</vt:lpstr>
      <vt:lpstr>InitiaLit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Multilit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Glenn</dc:creator>
  <cp:lastModifiedBy>Colette Read</cp:lastModifiedBy>
  <cp:revision>710</cp:revision>
  <cp:lastPrinted>2017-09-18T02:26:38Z</cp:lastPrinted>
  <dcterms:created xsi:type="dcterms:W3CDTF">2015-12-15T03:27:33Z</dcterms:created>
  <dcterms:modified xsi:type="dcterms:W3CDTF">2018-10-18T06:46:21Z</dcterms:modified>
</cp:coreProperties>
</file>